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</p:sldIdLst>
  <p:sldSz cx="18288000" cy="10287000"/>
  <p:notesSz cx="6858000" cy="9144000"/>
  <p:embeddedFontLst>
    <p:embeddedFont>
      <p:font typeface="DM Sans" pitchFamily="2" charset="0"/>
      <p:regular r:id="rId5"/>
    </p:embeddedFont>
    <p:embeddedFont>
      <p:font typeface="DM Sans Bold" charset="0"/>
      <p:regular r:id="rId6"/>
    </p:embeddedFont>
    <p:embeddedFont>
      <p:font typeface="Montserrat Bold" panose="020B0604020202020204" charset="0"/>
      <p:regular r:id="rId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2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ableStyles" Target="tableStyles.xml"/><Relationship Id="rId5" Type="http://schemas.openxmlformats.org/officeDocument/2006/relationships/font" Target="fonts/font1.fntdata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jpeg"/><Relationship Id="rId7" Type="http://schemas.openxmlformats.org/officeDocument/2006/relationships/image" Target="../media/image9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9FB698D4-52BA-8D66-8969-600B2BCD1359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99238D90-8CA8-770A-F1AE-E45EDFCA2CD1}"/>
              </a:ext>
            </a:extLst>
          </p:cNvPr>
          <p:cNvGrpSpPr/>
          <p:nvPr userDrawn="1"/>
        </p:nvGrpSpPr>
        <p:grpSpPr>
          <a:xfrm rot="-2762632">
            <a:off x="12356190" y="2004245"/>
            <a:ext cx="6908505" cy="11746317"/>
            <a:chOff x="0" y="0"/>
            <a:chExt cx="829154" cy="1409785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EE216742-4FAA-FCAE-F5FF-6BD873014D37}"/>
                </a:ext>
              </a:extLst>
            </p:cNvPr>
            <p:cNvSpPr/>
            <p:nvPr/>
          </p:nvSpPr>
          <p:spPr>
            <a:xfrm>
              <a:off x="0" y="0"/>
              <a:ext cx="829154" cy="1409785"/>
            </a:xfrm>
            <a:custGeom>
              <a:avLst/>
              <a:gdLst/>
              <a:ahLst/>
              <a:cxnLst/>
              <a:rect l="l" t="t" r="r" b="b"/>
              <a:pathLst>
                <a:path w="829154" h="1409785">
                  <a:moveTo>
                    <a:pt x="276534" y="19070"/>
                  </a:moveTo>
                  <a:cubicBezTo>
                    <a:pt x="318905" y="7556"/>
                    <a:pt x="367369" y="0"/>
                    <a:pt x="414800" y="0"/>
                  </a:cubicBezTo>
                  <a:cubicBezTo>
                    <a:pt x="462233" y="0"/>
                    <a:pt x="507874" y="6476"/>
                    <a:pt x="549935" y="17990"/>
                  </a:cubicBezTo>
                  <a:cubicBezTo>
                    <a:pt x="550831" y="18350"/>
                    <a:pt x="551726" y="18350"/>
                    <a:pt x="552620" y="18710"/>
                  </a:cubicBezTo>
                  <a:cubicBezTo>
                    <a:pt x="710576" y="64765"/>
                    <a:pt x="826917" y="186379"/>
                    <a:pt x="829154" y="341763"/>
                  </a:cubicBezTo>
                  <a:lnTo>
                    <a:pt x="829154" y="1318733"/>
                  </a:lnTo>
                  <a:cubicBezTo>
                    <a:pt x="829154" y="1342882"/>
                    <a:pt x="819561" y="1366041"/>
                    <a:pt x="802486" y="1383117"/>
                  </a:cubicBezTo>
                  <a:cubicBezTo>
                    <a:pt x="785410" y="1400192"/>
                    <a:pt x="762251" y="1409785"/>
                    <a:pt x="738102" y="1409785"/>
                  </a:cubicBezTo>
                  <a:lnTo>
                    <a:pt x="91052" y="1409785"/>
                  </a:lnTo>
                  <a:cubicBezTo>
                    <a:pt x="66903" y="1409785"/>
                    <a:pt x="43744" y="1400192"/>
                    <a:pt x="26668" y="1383117"/>
                  </a:cubicBezTo>
                  <a:cubicBezTo>
                    <a:pt x="9593" y="1366041"/>
                    <a:pt x="0" y="1342882"/>
                    <a:pt x="0" y="1318733"/>
                  </a:cubicBezTo>
                  <a:lnTo>
                    <a:pt x="0" y="342555"/>
                  </a:lnTo>
                  <a:cubicBezTo>
                    <a:pt x="2237" y="185660"/>
                    <a:pt x="116789" y="64045"/>
                    <a:pt x="276534" y="19070"/>
                  </a:cubicBezTo>
                  <a:lnTo>
                    <a:pt x="276534" y="19070"/>
                  </a:lnTo>
                  <a:close/>
                </a:path>
              </a:pathLst>
            </a:custGeom>
            <a:solidFill>
              <a:srgbClr val="001C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A479ECE0-D8AB-0A67-889D-2B212857C54F}"/>
                </a:ext>
              </a:extLst>
            </p:cNvPr>
            <p:cNvSpPr txBox="1"/>
            <p:nvPr/>
          </p:nvSpPr>
          <p:spPr>
            <a:xfrm>
              <a:off x="0" y="79375"/>
              <a:ext cx="829154" cy="1330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DDA191D9-B6E5-292F-E327-D446A965FC75}"/>
              </a:ext>
            </a:extLst>
          </p:cNvPr>
          <p:cNvSpPr/>
          <p:nvPr userDrawn="1"/>
        </p:nvSpPr>
        <p:spPr>
          <a:xfrm rot="4413609">
            <a:off x="13587417" y="6465248"/>
            <a:ext cx="1927980" cy="2056512"/>
          </a:xfrm>
          <a:custGeom>
            <a:avLst/>
            <a:gdLst/>
            <a:ahLst/>
            <a:cxnLst/>
            <a:rect l="l" t="t" r="r" b="b"/>
            <a:pathLst>
              <a:path w="1927980" h="2056512">
                <a:moveTo>
                  <a:pt x="0" y="0"/>
                </a:moveTo>
                <a:lnTo>
                  <a:pt x="1927980" y="0"/>
                </a:lnTo>
                <a:lnTo>
                  <a:pt x="1927980" y="2056511"/>
                </a:lnTo>
                <a:lnTo>
                  <a:pt x="0" y="20565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64AF1C74-695B-CC03-C115-5F0E5A5C90EA}"/>
              </a:ext>
            </a:extLst>
          </p:cNvPr>
          <p:cNvSpPr/>
          <p:nvPr userDrawn="1"/>
        </p:nvSpPr>
        <p:spPr>
          <a:xfrm flipH="1">
            <a:off x="3470193" y="7028965"/>
            <a:ext cx="10161511" cy="6516069"/>
          </a:xfrm>
          <a:custGeom>
            <a:avLst/>
            <a:gdLst/>
            <a:ahLst/>
            <a:cxnLst/>
            <a:rect l="l" t="t" r="r" b="b"/>
            <a:pathLst>
              <a:path w="10161511" h="6516069">
                <a:moveTo>
                  <a:pt x="10161511" y="0"/>
                </a:moveTo>
                <a:lnTo>
                  <a:pt x="0" y="0"/>
                </a:lnTo>
                <a:lnTo>
                  <a:pt x="0" y="6516070"/>
                </a:lnTo>
                <a:lnTo>
                  <a:pt x="10161511" y="6516070"/>
                </a:lnTo>
                <a:lnTo>
                  <a:pt x="1016151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8">
            <a:extLst>
              <a:ext uri="{FF2B5EF4-FFF2-40B4-BE49-F238E27FC236}">
                <a16:creationId xmlns:a16="http://schemas.microsoft.com/office/drawing/2014/main" id="{7D6FD7D1-B2F2-E88F-9F75-6713132C0815}"/>
              </a:ext>
            </a:extLst>
          </p:cNvPr>
          <p:cNvSpPr/>
          <p:nvPr userDrawn="1"/>
        </p:nvSpPr>
        <p:spPr>
          <a:xfrm rot="17512290" flipH="1">
            <a:off x="8844574" y="2139303"/>
            <a:ext cx="2097622" cy="2237464"/>
          </a:xfrm>
          <a:custGeom>
            <a:avLst/>
            <a:gdLst/>
            <a:ahLst/>
            <a:cxnLst/>
            <a:rect l="l" t="t" r="r" b="b"/>
            <a:pathLst>
              <a:path w="2097622" h="2237464">
                <a:moveTo>
                  <a:pt x="2097622" y="0"/>
                </a:moveTo>
                <a:lnTo>
                  <a:pt x="0" y="0"/>
                </a:lnTo>
                <a:lnTo>
                  <a:pt x="0" y="2237464"/>
                </a:lnTo>
                <a:lnTo>
                  <a:pt x="2097622" y="2237464"/>
                </a:lnTo>
                <a:lnTo>
                  <a:pt x="209762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F7C3D3E3-6CB1-1420-DE8D-55C6E9A23A17}"/>
              </a:ext>
            </a:extLst>
          </p:cNvPr>
          <p:cNvSpPr/>
          <p:nvPr userDrawn="1"/>
        </p:nvSpPr>
        <p:spPr>
          <a:xfrm flipV="1">
            <a:off x="-426313" y="-3258035"/>
            <a:ext cx="10161511" cy="6516069"/>
          </a:xfrm>
          <a:custGeom>
            <a:avLst/>
            <a:gdLst/>
            <a:ahLst/>
            <a:cxnLst/>
            <a:rect l="l" t="t" r="r" b="b"/>
            <a:pathLst>
              <a:path w="10161511" h="6516069">
                <a:moveTo>
                  <a:pt x="0" y="6516070"/>
                </a:moveTo>
                <a:lnTo>
                  <a:pt x="10161511" y="6516070"/>
                </a:lnTo>
                <a:lnTo>
                  <a:pt x="10161511" y="0"/>
                </a:lnTo>
                <a:lnTo>
                  <a:pt x="0" y="0"/>
                </a:lnTo>
                <a:lnTo>
                  <a:pt x="0" y="651607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60E5B24-987D-89FE-1D2E-A7615C362BDF}"/>
              </a:ext>
            </a:extLst>
          </p:cNvPr>
          <p:cNvSpPr/>
          <p:nvPr userDrawn="1"/>
        </p:nvSpPr>
        <p:spPr>
          <a:xfrm>
            <a:off x="16763307" y="140454"/>
            <a:ext cx="1373995" cy="516966"/>
          </a:xfrm>
          <a:custGeom>
            <a:avLst/>
            <a:gdLst/>
            <a:ahLst/>
            <a:cxnLst/>
            <a:rect l="l" t="t" r="r" b="b"/>
            <a:pathLst>
              <a:path w="1373995" h="516966">
                <a:moveTo>
                  <a:pt x="0" y="0"/>
                </a:moveTo>
                <a:lnTo>
                  <a:pt x="1373996" y="0"/>
                </a:lnTo>
                <a:lnTo>
                  <a:pt x="1373996" y="516966"/>
                </a:lnTo>
                <a:lnTo>
                  <a:pt x="0" y="5169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E962A09-3E49-160C-965D-2E1AB7608AEC}"/>
              </a:ext>
            </a:extLst>
          </p:cNvPr>
          <p:cNvSpPr/>
          <p:nvPr userDrawn="1"/>
        </p:nvSpPr>
        <p:spPr>
          <a:xfrm>
            <a:off x="202844" y="9561625"/>
            <a:ext cx="1373995" cy="516966"/>
          </a:xfrm>
          <a:custGeom>
            <a:avLst/>
            <a:gdLst/>
            <a:ahLst/>
            <a:cxnLst/>
            <a:rect l="l" t="t" r="r" b="b"/>
            <a:pathLst>
              <a:path w="1373995" h="516966">
                <a:moveTo>
                  <a:pt x="0" y="0"/>
                </a:moveTo>
                <a:lnTo>
                  <a:pt x="1373995" y="0"/>
                </a:lnTo>
                <a:lnTo>
                  <a:pt x="1373995" y="516966"/>
                </a:lnTo>
                <a:lnTo>
                  <a:pt x="0" y="5169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BDDF2611-FABF-322E-E1AC-AF59849DD82C}"/>
              </a:ext>
            </a:extLst>
          </p:cNvPr>
          <p:cNvGrpSpPr/>
          <p:nvPr userDrawn="1"/>
        </p:nvGrpSpPr>
        <p:grpSpPr>
          <a:xfrm>
            <a:off x="11160312" y="423216"/>
            <a:ext cx="5997951" cy="5997951"/>
            <a:chOff x="0" y="0"/>
            <a:chExt cx="7997267" cy="7997267"/>
          </a:xfrm>
        </p:grpSpPr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488D245B-40D2-3BC0-4B4E-C9D4BC846B21}"/>
                </a:ext>
              </a:extLst>
            </p:cNvPr>
            <p:cNvGrpSpPr/>
            <p:nvPr/>
          </p:nvGrpSpPr>
          <p:grpSpPr>
            <a:xfrm>
              <a:off x="0" y="0"/>
              <a:ext cx="7997267" cy="7997267"/>
              <a:chOff x="0" y="0"/>
              <a:chExt cx="812800" cy="812800"/>
            </a:xfrm>
          </p:grpSpPr>
          <p:sp>
            <p:nvSpPr>
              <p:cNvPr id="21" name="Freeform 14">
                <a:extLst>
                  <a:ext uri="{FF2B5EF4-FFF2-40B4-BE49-F238E27FC236}">
                    <a16:creationId xmlns:a16="http://schemas.microsoft.com/office/drawing/2014/main" id="{637B8185-7C13-FD8E-829A-3E10E3354D0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6B001"/>
              </a:solidFill>
              <a:ln w="127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" name="Group 15">
              <a:extLst>
                <a:ext uri="{FF2B5EF4-FFF2-40B4-BE49-F238E27FC236}">
                  <a16:creationId xmlns:a16="http://schemas.microsoft.com/office/drawing/2014/main" id="{974809E9-687B-FED6-5D76-62C7A1995D86}"/>
                </a:ext>
              </a:extLst>
            </p:cNvPr>
            <p:cNvGrpSpPr/>
            <p:nvPr/>
          </p:nvGrpSpPr>
          <p:grpSpPr>
            <a:xfrm>
              <a:off x="216989" y="216989"/>
              <a:ext cx="7563289" cy="7563289"/>
              <a:chOff x="0" y="0"/>
              <a:chExt cx="812800" cy="812800"/>
            </a:xfrm>
          </p:grpSpPr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0A38D750-7EE3-C934-76BE-B166DE26F74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t="-1599" b="-48494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" name="Group 17">
            <a:extLst>
              <a:ext uri="{FF2B5EF4-FFF2-40B4-BE49-F238E27FC236}">
                <a16:creationId xmlns:a16="http://schemas.microsoft.com/office/drawing/2014/main" id="{8C979045-F549-8C27-9A8A-10D96297C0E7}"/>
              </a:ext>
            </a:extLst>
          </p:cNvPr>
          <p:cNvGrpSpPr/>
          <p:nvPr userDrawn="1"/>
        </p:nvGrpSpPr>
        <p:grpSpPr>
          <a:xfrm>
            <a:off x="9144000" y="4166622"/>
            <a:ext cx="4708866" cy="4708866"/>
            <a:chOff x="0" y="0"/>
            <a:chExt cx="6278488" cy="6278488"/>
          </a:xfrm>
        </p:grpSpPr>
        <p:grpSp>
          <p:nvGrpSpPr>
            <p:cNvPr id="23" name="Group 18">
              <a:extLst>
                <a:ext uri="{FF2B5EF4-FFF2-40B4-BE49-F238E27FC236}">
                  <a16:creationId xmlns:a16="http://schemas.microsoft.com/office/drawing/2014/main" id="{2AC812AA-2BC7-FC2D-C9D8-F570861C5468}"/>
                </a:ext>
              </a:extLst>
            </p:cNvPr>
            <p:cNvGrpSpPr/>
            <p:nvPr/>
          </p:nvGrpSpPr>
          <p:grpSpPr>
            <a:xfrm>
              <a:off x="0" y="0"/>
              <a:ext cx="6278488" cy="6278488"/>
              <a:chOff x="0" y="0"/>
              <a:chExt cx="812800" cy="812800"/>
            </a:xfrm>
          </p:grpSpPr>
          <p:sp>
            <p:nvSpPr>
              <p:cNvPr id="26" name="Freeform 19">
                <a:extLst>
                  <a:ext uri="{FF2B5EF4-FFF2-40B4-BE49-F238E27FC236}">
                    <a16:creationId xmlns:a16="http://schemas.microsoft.com/office/drawing/2014/main" id="{8F93E9F1-CB3B-01FC-F65C-13F21058D16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6B001"/>
              </a:solid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20">
              <a:extLst>
                <a:ext uri="{FF2B5EF4-FFF2-40B4-BE49-F238E27FC236}">
                  <a16:creationId xmlns:a16="http://schemas.microsoft.com/office/drawing/2014/main" id="{EF2DBBF2-4ADC-8CA3-0210-06DAD18429F3}"/>
                </a:ext>
              </a:extLst>
            </p:cNvPr>
            <p:cNvGrpSpPr/>
            <p:nvPr/>
          </p:nvGrpSpPr>
          <p:grpSpPr>
            <a:xfrm>
              <a:off x="197076" y="197076"/>
              <a:ext cx="5884335" cy="5884335"/>
              <a:chOff x="0" y="0"/>
              <a:chExt cx="812800" cy="812800"/>
            </a:xfrm>
          </p:grpSpPr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6BDA1D79-66E7-CA12-4E19-2532705BA53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36908" r="-40869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7" name="TextBox 22">
            <a:extLst>
              <a:ext uri="{FF2B5EF4-FFF2-40B4-BE49-F238E27FC236}">
                <a16:creationId xmlns:a16="http://schemas.microsoft.com/office/drawing/2014/main" id="{847B2B07-357F-D0C0-ABBB-49938BB4FF6C}"/>
              </a:ext>
            </a:extLst>
          </p:cNvPr>
          <p:cNvSpPr txBox="1"/>
          <p:nvPr userDrawn="1"/>
        </p:nvSpPr>
        <p:spPr>
          <a:xfrm>
            <a:off x="1028700" y="6458894"/>
            <a:ext cx="6340777" cy="1760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428" dirty="0">
                <a:solidFill>
                  <a:srgbClr val="546365"/>
                </a:solidFill>
                <a:latin typeface="DM Sans"/>
                <a:ea typeface="DM Sans"/>
                <a:cs typeface="DM Sans"/>
                <a:sym typeface="DM Sans"/>
              </a:rPr>
              <a:t>June 22-25, 2025</a:t>
            </a:r>
          </a:p>
          <a:p>
            <a:pPr algn="l">
              <a:lnSpc>
                <a:spcPts val="4799"/>
              </a:lnSpc>
            </a:pPr>
            <a:r>
              <a:rPr lang="en-US" sz="3428" dirty="0">
                <a:solidFill>
                  <a:srgbClr val="546365"/>
                </a:solidFill>
                <a:latin typeface="DM Sans"/>
                <a:ea typeface="DM Sans"/>
                <a:cs typeface="DM Sans"/>
                <a:sym typeface="DM Sans"/>
              </a:rPr>
              <a:t>Palais des </a:t>
            </a:r>
            <a:r>
              <a:rPr lang="en-US" sz="3428" dirty="0" err="1">
                <a:solidFill>
                  <a:srgbClr val="546365"/>
                </a:solidFill>
                <a:latin typeface="DM Sans"/>
                <a:ea typeface="DM Sans"/>
                <a:cs typeface="DM Sans"/>
                <a:sym typeface="DM Sans"/>
              </a:rPr>
              <a:t>congrès</a:t>
            </a:r>
            <a:r>
              <a:rPr lang="en-US" sz="3428" dirty="0">
                <a:solidFill>
                  <a:srgbClr val="546365"/>
                </a:solidFill>
                <a:latin typeface="DM Sans"/>
                <a:ea typeface="DM Sans"/>
                <a:cs typeface="DM Sans"/>
                <a:sym typeface="DM Sans"/>
              </a:rPr>
              <a:t> de Montréal</a:t>
            </a:r>
          </a:p>
          <a:p>
            <a:pPr algn="l">
              <a:lnSpc>
                <a:spcPts val="4799"/>
              </a:lnSpc>
              <a:spcBef>
                <a:spcPct val="0"/>
              </a:spcBef>
            </a:pPr>
            <a:r>
              <a:rPr lang="en-US" sz="3428" dirty="0">
                <a:solidFill>
                  <a:srgbClr val="546365"/>
                </a:solidFill>
                <a:latin typeface="DM Sans"/>
                <a:ea typeface="DM Sans"/>
                <a:cs typeface="DM Sans"/>
                <a:sym typeface="DM Sans"/>
              </a:rPr>
              <a:t>Montreal, QC</a:t>
            </a:r>
          </a:p>
        </p:txBody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AADF685F-8D9B-DDEB-6B7D-4A1B514C0788}"/>
              </a:ext>
            </a:extLst>
          </p:cNvPr>
          <p:cNvSpPr/>
          <p:nvPr userDrawn="1"/>
        </p:nvSpPr>
        <p:spPr>
          <a:xfrm>
            <a:off x="8767822" y="7611707"/>
            <a:ext cx="5815606" cy="2527561"/>
          </a:xfrm>
          <a:custGeom>
            <a:avLst/>
            <a:gdLst/>
            <a:ahLst/>
            <a:cxnLst/>
            <a:rect l="l" t="t" r="r" b="b"/>
            <a:pathLst>
              <a:path w="5815606" h="2527561">
                <a:moveTo>
                  <a:pt x="0" y="0"/>
                </a:moveTo>
                <a:lnTo>
                  <a:pt x="5815606" y="0"/>
                </a:lnTo>
                <a:lnTo>
                  <a:pt x="5815606" y="2527562"/>
                </a:lnTo>
                <a:lnTo>
                  <a:pt x="0" y="25275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80000"/>
            </a:blip>
            <a:stretch>
              <a:fillRect t="-906" b="-9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4">
            <a:extLst>
              <a:ext uri="{FF2B5EF4-FFF2-40B4-BE49-F238E27FC236}">
                <a16:creationId xmlns:a16="http://schemas.microsoft.com/office/drawing/2014/main" id="{EB4B428C-A69D-0B5C-AF30-0F634B6A99E6}"/>
              </a:ext>
            </a:extLst>
          </p:cNvPr>
          <p:cNvSpPr/>
          <p:nvPr userDrawn="1"/>
        </p:nvSpPr>
        <p:spPr>
          <a:xfrm rot="19366615">
            <a:off x="8433950" y="4893514"/>
            <a:ext cx="667743" cy="499973"/>
          </a:xfrm>
          <a:custGeom>
            <a:avLst/>
            <a:gdLst/>
            <a:ahLst/>
            <a:cxnLst/>
            <a:rect l="l" t="t" r="r" b="b"/>
            <a:pathLst>
              <a:path w="667743" h="499973">
                <a:moveTo>
                  <a:pt x="0" y="0"/>
                </a:moveTo>
                <a:lnTo>
                  <a:pt x="667743" y="0"/>
                </a:lnTo>
                <a:lnTo>
                  <a:pt x="667743" y="499972"/>
                </a:lnTo>
                <a:lnTo>
                  <a:pt x="0" y="4999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25">
            <a:extLst>
              <a:ext uri="{FF2B5EF4-FFF2-40B4-BE49-F238E27FC236}">
                <a16:creationId xmlns:a16="http://schemas.microsoft.com/office/drawing/2014/main" id="{BC2D3994-23D4-FC60-710E-AB05DDDC39CB}"/>
              </a:ext>
            </a:extLst>
          </p:cNvPr>
          <p:cNvSpPr/>
          <p:nvPr userDrawn="1"/>
        </p:nvSpPr>
        <p:spPr>
          <a:xfrm>
            <a:off x="12495362" y="0"/>
            <a:ext cx="3654413" cy="1617078"/>
          </a:xfrm>
          <a:custGeom>
            <a:avLst/>
            <a:gdLst/>
            <a:ahLst/>
            <a:cxnLst/>
            <a:rect l="l" t="t" r="r" b="b"/>
            <a:pathLst>
              <a:path w="3654413" h="1617078">
                <a:moveTo>
                  <a:pt x="0" y="0"/>
                </a:moveTo>
                <a:lnTo>
                  <a:pt x="3654413" y="0"/>
                </a:lnTo>
                <a:lnTo>
                  <a:pt x="3654413" y="1617078"/>
                </a:lnTo>
                <a:lnTo>
                  <a:pt x="0" y="16170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89CA22CC-2091-9956-1E79-B03C202D26CD}"/>
              </a:ext>
            </a:extLst>
          </p:cNvPr>
          <p:cNvSpPr/>
          <p:nvPr userDrawn="1"/>
        </p:nvSpPr>
        <p:spPr>
          <a:xfrm rot="19304198">
            <a:off x="17052161" y="1569848"/>
            <a:ext cx="796287" cy="596220"/>
          </a:xfrm>
          <a:custGeom>
            <a:avLst/>
            <a:gdLst/>
            <a:ahLst/>
            <a:cxnLst/>
            <a:rect l="l" t="t" r="r" b="b"/>
            <a:pathLst>
              <a:path w="796287" h="596220">
                <a:moveTo>
                  <a:pt x="0" y="0"/>
                </a:moveTo>
                <a:lnTo>
                  <a:pt x="796288" y="0"/>
                </a:lnTo>
                <a:lnTo>
                  <a:pt x="796288" y="596220"/>
                </a:lnTo>
                <a:lnTo>
                  <a:pt x="0" y="5962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id="{77E13298-2A5D-7EE7-5934-AB0D6D440AC2}"/>
              </a:ext>
            </a:extLst>
          </p:cNvPr>
          <p:cNvSpPr/>
          <p:nvPr userDrawn="1"/>
        </p:nvSpPr>
        <p:spPr>
          <a:xfrm>
            <a:off x="15100065" y="8657734"/>
            <a:ext cx="2058198" cy="903892"/>
          </a:xfrm>
          <a:custGeom>
            <a:avLst/>
            <a:gdLst/>
            <a:ahLst/>
            <a:cxnLst/>
            <a:rect l="l" t="t" r="r" b="b"/>
            <a:pathLst>
              <a:path w="2058198" h="903892">
                <a:moveTo>
                  <a:pt x="0" y="0"/>
                </a:moveTo>
                <a:lnTo>
                  <a:pt x="2058197" y="0"/>
                </a:lnTo>
                <a:lnTo>
                  <a:pt x="2058197" y="903891"/>
                </a:lnTo>
                <a:lnTo>
                  <a:pt x="0" y="90389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28">
            <a:extLst>
              <a:ext uri="{FF2B5EF4-FFF2-40B4-BE49-F238E27FC236}">
                <a16:creationId xmlns:a16="http://schemas.microsoft.com/office/drawing/2014/main" id="{C5A4CE38-B1FD-530D-0018-CD5C8BE1F02A}"/>
              </a:ext>
            </a:extLst>
          </p:cNvPr>
          <p:cNvSpPr txBox="1"/>
          <p:nvPr userDrawn="1"/>
        </p:nvSpPr>
        <p:spPr>
          <a:xfrm>
            <a:off x="1028700" y="4325870"/>
            <a:ext cx="7103824" cy="1952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412"/>
              </a:lnSpc>
            </a:pPr>
            <a:r>
              <a:rPr lang="en-US" sz="8423" b="1">
                <a:solidFill>
                  <a:srgbClr val="02288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2025 Annual Conference </a:t>
            </a:r>
          </a:p>
        </p:txBody>
      </p:sp>
      <p:sp>
        <p:nvSpPr>
          <p:cNvPr id="34" name="TextBox 29">
            <a:extLst>
              <a:ext uri="{FF2B5EF4-FFF2-40B4-BE49-F238E27FC236}">
                <a16:creationId xmlns:a16="http://schemas.microsoft.com/office/drawing/2014/main" id="{DB213394-0517-9D9D-024E-43850B9CDDB0}"/>
              </a:ext>
            </a:extLst>
          </p:cNvPr>
          <p:cNvSpPr txBox="1"/>
          <p:nvPr userDrawn="1"/>
        </p:nvSpPr>
        <p:spPr>
          <a:xfrm>
            <a:off x="1028700" y="2695189"/>
            <a:ext cx="5948385" cy="113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26"/>
              </a:lnSpc>
              <a:spcBef>
                <a:spcPct val="0"/>
              </a:spcBef>
            </a:pPr>
            <a:r>
              <a:rPr lang="en-US" sz="3304" dirty="0">
                <a:solidFill>
                  <a:srgbClr val="F89520"/>
                </a:solidFill>
                <a:latin typeface="DM Sans"/>
                <a:ea typeface="DM Sans"/>
                <a:cs typeface="DM Sans"/>
                <a:sym typeface="DM Sans"/>
              </a:rPr>
              <a:t>Engineering Educators Bringing the World Together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3"/>
          <p:cNvGrpSpPr/>
          <p:nvPr userDrawn="1"/>
        </p:nvGrpSpPr>
        <p:grpSpPr>
          <a:xfrm rot="2455087">
            <a:off x="-1244114" y="2513070"/>
            <a:ext cx="6115692" cy="11746317"/>
            <a:chOff x="0" y="0"/>
            <a:chExt cx="734001" cy="1409785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734001" cy="1409785"/>
            </a:xfrm>
            <a:custGeom>
              <a:avLst/>
              <a:gdLst/>
              <a:ahLst/>
              <a:cxnLst/>
              <a:rect l="l" t="t" r="r" b="b"/>
              <a:pathLst>
                <a:path w="734001" h="1409785">
                  <a:moveTo>
                    <a:pt x="244799" y="19070"/>
                  </a:moveTo>
                  <a:cubicBezTo>
                    <a:pt x="282308" y="7556"/>
                    <a:pt x="325211" y="0"/>
                    <a:pt x="367198" y="0"/>
                  </a:cubicBezTo>
                  <a:cubicBezTo>
                    <a:pt x="409187" y="0"/>
                    <a:pt x="449591" y="6476"/>
                    <a:pt x="486825" y="17990"/>
                  </a:cubicBezTo>
                  <a:cubicBezTo>
                    <a:pt x="487618" y="18350"/>
                    <a:pt x="488410" y="18350"/>
                    <a:pt x="489202" y="18710"/>
                  </a:cubicBezTo>
                  <a:cubicBezTo>
                    <a:pt x="629031" y="64765"/>
                    <a:pt x="732021" y="186379"/>
                    <a:pt x="734001" y="341763"/>
                  </a:cubicBezTo>
                  <a:lnTo>
                    <a:pt x="734001" y="1306930"/>
                  </a:lnTo>
                  <a:cubicBezTo>
                    <a:pt x="734001" y="1363735"/>
                    <a:pt x="687951" y="1409785"/>
                    <a:pt x="631146" y="1409785"/>
                  </a:cubicBezTo>
                  <a:lnTo>
                    <a:pt x="102855" y="1409785"/>
                  </a:lnTo>
                  <a:cubicBezTo>
                    <a:pt x="46050" y="1409785"/>
                    <a:pt x="0" y="1363735"/>
                    <a:pt x="0" y="1306930"/>
                  </a:cubicBezTo>
                  <a:lnTo>
                    <a:pt x="0" y="342555"/>
                  </a:lnTo>
                  <a:cubicBezTo>
                    <a:pt x="1981" y="185660"/>
                    <a:pt x="103386" y="64045"/>
                    <a:pt x="244799" y="19070"/>
                  </a:cubicBezTo>
                  <a:lnTo>
                    <a:pt x="244799" y="19070"/>
                  </a:lnTo>
                  <a:close/>
                </a:path>
              </a:pathLst>
            </a:custGeom>
            <a:solidFill>
              <a:srgbClr val="001C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5"/>
            <p:cNvSpPr txBox="1"/>
            <p:nvPr/>
          </p:nvSpPr>
          <p:spPr>
            <a:xfrm>
              <a:off x="0" y="79375"/>
              <a:ext cx="734001" cy="13304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6"/>
          <p:cNvGrpSpPr/>
          <p:nvPr userDrawn="1"/>
        </p:nvGrpSpPr>
        <p:grpSpPr>
          <a:xfrm>
            <a:off x="956986" y="1357022"/>
            <a:ext cx="7318040" cy="7318040"/>
            <a:chOff x="0" y="0"/>
            <a:chExt cx="812800" cy="812800"/>
          </a:xfrm>
        </p:grpSpPr>
        <p:sp>
          <p:nvSpPr>
            <p:cNvPr id="12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1C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9"/>
          <p:cNvGrpSpPr/>
          <p:nvPr userDrawn="1"/>
        </p:nvGrpSpPr>
        <p:grpSpPr>
          <a:xfrm>
            <a:off x="1255724" y="1655760"/>
            <a:ext cx="6720564" cy="6720564"/>
            <a:chOff x="0" y="0"/>
            <a:chExt cx="812800" cy="812800"/>
          </a:xfrm>
        </p:grpSpPr>
        <p:sp>
          <p:nvSpPr>
            <p:cNvPr id="15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499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1"/>
          <p:cNvSpPr/>
          <p:nvPr userDrawn="1"/>
        </p:nvSpPr>
        <p:spPr>
          <a:xfrm>
            <a:off x="-473030" y="7028965"/>
            <a:ext cx="10161511" cy="6516069"/>
          </a:xfrm>
          <a:custGeom>
            <a:avLst/>
            <a:gdLst/>
            <a:ahLst/>
            <a:cxnLst/>
            <a:rect l="l" t="t" r="r" b="b"/>
            <a:pathLst>
              <a:path w="10161511" h="6516069">
                <a:moveTo>
                  <a:pt x="0" y="0"/>
                </a:moveTo>
                <a:lnTo>
                  <a:pt x="10161512" y="0"/>
                </a:lnTo>
                <a:lnTo>
                  <a:pt x="10161512" y="6516070"/>
                </a:lnTo>
                <a:lnTo>
                  <a:pt x="0" y="65160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/>
          <p:cNvSpPr/>
          <p:nvPr userDrawn="1"/>
        </p:nvSpPr>
        <p:spPr>
          <a:xfrm>
            <a:off x="15367507" y="9659570"/>
            <a:ext cx="2082737" cy="783630"/>
          </a:xfrm>
          <a:custGeom>
            <a:avLst/>
            <a:gdLst/>
            <a:ahLst/>
            <a:cxnLst/>
            <a:rect l="l" t="t" r="r" b="b"/>
            <a:pathLst>
              <a:path w="2082737" h="783630">
                <a:moveTo>
                  <a:pt x="0" y="0"/>
                </a:moveTo>
                <a:lnTo>
                  <a:pt x="2082737" y="0"/>
                </a:lnTo>
                <a:lnTo>
                  <a:pt x="2082737" y="783630"/>
                </a:lnTo>
                <a:lnTo>
                  <a:pt x="0" y="7836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3"/>
          <p:cNvSpPr txBox="1"/>
          <p:nvPr userDrawn="1"/>
        </p:nvSpPr>
        <p:spPr>
          <a:xfrm>
            <a:off x="12390453" y="852447"/>
            <a:ext cx="4868847" cy="347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69"/>
              </a:lnSpc>
            </a:pPr>
            <a:r>
              <a:rPr lang="en-US" sz="2920" b="1">
                <a:solidFill>
                  <a:srgbClr val="02288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2025 Annual Conference </a:t>
            </a:r>
          </a:p>
        </p:txBody>
      </p:sp>
      <p:sp>
        <p:nvSpPr>
          <p:cNvPr id="19" name="Freeform 14"/>
          <p:cNvSpPr/>
          <p:nvPr userDrawn="1"/>
        </p:nvSpPr>
        <p:spPr>
          <a:xfrm>
            <a:off x="956986" y="776453"/>
            <a:ext cx="1988146" cy="544020"/>
          </a:xfrm>
          <a:custGeom>
            <a:avLst/>
            <a:gdLst/>
            <a:ahLst/>
            <a:cxnLst/>
            <a:rect l="l" t="t" r="r" b="b"/>
            <a:pathLst>
              <a:path w="1988146" h="544020">
                <a:moveTo>
                  <a:pt x="0" y="0"/>
                </a:moveTo>
                <a:lnTo>
                  <a:pt x="1988146" y="0"/>
                </a:lnTo>
                <a:lnTo>
                  <a:pt x="1988146" y="544019"/>
                </a:lnTo>
                <a:lnTo>
                  <a:pt x="0" y="5440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604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15"/>
          <p:cNvSpPr txBox="1"/>
          <p:nvPr userDrawn="1"/>
        </p:nvSpPr>
        <p:spPr>
          <a:xfrm>
            <a:off x="12414140" y="1243025"/>
            <a:ext cx="4845160" cy="892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5"/>
              </a:lnSpc>
              <a:spcBef>
                <a:spcPct val="0"/>
              </a:spcBef>
            </a:pPr>
            <a:r>
              <a:rPr lang="en-US" sz="2618">
                <a:solidFill>
                  <a:srgbClr val="F89520"/>
                </a:solidFill>
                <a:latin typeface="DM Sans"/>
                <a:ea typeface="DM Sans"/>
                <a:cs typeface="DM Sans"/>
                <a:sym typeface="DM Sans"/>
              </a:rPr>
              <a:t>Engineering Educators Bringing the World Together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0CBFD08-A4ED-8273-40D3-D5E465570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41324" y="3133221"/>
            <a:ext cx="7403623" cy="7490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883C6DD-3AD1-11A4-42D3-4C4C131F3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41324" y="3969918"/>
            <a:ext cx="7403623" cy="46263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 2">
            <a:extLst>
              <a:ext uri="{FF2B5EF4-FFF2-40B4-BE49-F238E27FC236}">
                <a16:creationId xmlns:a16="http://schemas.microsoft.com/office/drawing/2014/main" id="{9C2CBE4B-DA38-66C5-A4C0-239156E29E44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0FDD06A1-B47D-BC3E-CF98-188193499D8A}"/>
              </a:ext>
            </a:extLst>
          </p:cNvPr>
          <p:cNvGrpSpPr/>
          <p:nvPr userDrawn="1"/>
        </p:nvGrpSpPr>
        <p:grpSpPr>
          <a:xfrm>
            <a:off x="12248471" y="0"/>
            <a:ext cx="6039529" cy="10287000"/>
            <a:chOff x="0" y="0"/>
            <a:chExt cx="935681" cy="1593725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3C064D9C-09F9-A93F-B702-AFE6E65F48DE}"/>
                </a:ext>
              </a:extLst>
            </p:cNvPr>
            <p:cNvSpPr/>
            <p:nvPr/>
          </p:nvSpPr>
          <p:spPr>
            <a:xfrm>
              <a:off x="0" y="0"/>
              <a:ext cx="935681" cy="1593725"/>
            </a:xfrm>
            <a:custGeom>
              <a:avLst/>
              <a:gdLst/>
              <a:ahLst/>
              <a:cxnLst/>
              <a:rect l="l" t="t" r="r" b="b"/>
              <a:pathLst>
                <a:path w="935681" h="1593725">
                  <a:moveTo>
                    <a:pt x="0" y="0"/>
                  </a:moveTo>
                  <a:lnTo>
                    <a:pt x="935681" y="0"/>
                  </a:lnTo>
                  <a:lnTo>
                    <a:pt x="93568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3"/>
              <a:stretch>
                <a:fillRect l="-82025" r="-780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" name="Freeform 5">
            <a:extLst>
              <a:ext uri="{FF2B5EF4-FFF2-40B4-BE49-F238E27FC236}">
                <a16:creationId xmlns:a16="http://schemas.microsoft.com/office/drawing/2014/main" id="{DF54FD04-0CB0-3FFE-0ECA-5D5AC2276785}"/>
              </a:ext>
            </a:extLst>
          </p:cNvPr>
          <p:cNvSpPr/>
          <p:nvPr userDrawn="1"/>
        </p:nvSpPr>
        <p:spPr>
          <a:xfrm rot="-10800000" flipH="1" flipV="1">
            <a:off x="-471688" y="7028965"/>
            <a:ext cx="10161511" cy="6516069"/>
          </a:xfrm>
          <a:custGeom>
            <a:avLst/>
            <a:gdLst/>
            <a:ahLst/>
            <a:cxnLst/>
            <a:rect l="l" t="t" r="r" b="b"/>
            <a:pathLst>
              <a:path w="10161511" h="6516069">
                <a:moveTo>
                  <a:pt x="10161511" y="6516070"/>
                </a:moveTo>
                <a:lnTo>
                  <a:pt x="0" y="6516070"/>
                </a:lnTo>
                <a:lnTo>
                  <a:pt x="0" y="0"/>
                </a:lnTo>
                <a:lnTo>
                  <a:pt x="10161511" y="0"/>
                </a:lnTo>
                <a:lnTo>
                  <a:pt x="10161511" y="651607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6">
            <a:extLst>
              <a:ext uri="{FF2B5EF4-FFF2-40B4-BE49-F238E27FC236}">
                <a16:creationId xmlns:a16="http://schemas.microsoft.com/office/drawing/2014/main" id="{6A1DBEB0-F8E2-8B2B-2446-417FD5C2F4FD}"/>
              </a:ext>
            </a:extLst>
          </p:cNvPr>
          <p:cNvGrpSpPr/>
          <p:nvPr userDrawn="1"/>
        </p:nvGrpSpPr>
        <p:grpSpPr>
          <a:xfrm>
            <a:off x="9787025" y="3849398"/>
            <a:ext cx="4922890" cy="4922890"/>
            <a:chOff x="0" y="0"/>
            <a:chExt cx="812800" cy="812800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B54ED1A5-86EA-01C6-E2B5-7D1647C6FD1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95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1DA32E5A-EC53-E5C4-856A-3FDDFF6EB74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9">
            <a:extLst>
              <a:ext uri="{FF2B5EF4-FFF2-40B4-BE49-F238E27FC236}">
                <a16:creationId xmlns:a16="http://schemas.microsoft.com/office/drawing/2014/main" id="{1553AE5E-4072-9CEB-7187-0F165229F069}"/>
              </a:ext>
            </a:extLst>
          </p:cNvPr>
          <p:cNvGrpSpPr/>
          <p:nvPr userDrawn="1"/>
        </p:nvGrpSpPr>
        <p:grpSpPr>
          <a:xfrm>
            <a:off x="9905976" y="3964367"/>
            <a:ext cx="4684989" cy="4684989"/>
            <a:chOff x="0" y="0"/>
            <a:chExt cx="812800" cy="812800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9E1B0091-CF94-EF26-ED84-7ADFC7681B5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" name="Freeform 11">
            <a:extLst>
              <a:ext uri="{FF2B5EF4-FFF2-40B4-BE49-F238E27FC236}">
                <a16:creationId xmlns:a16="http://schemas.microsoft.com/office/drawing/2014/main" id="{13938A2B-E88D-F153-649D-C1438104A3F1}"/>
              </a:ext>
            </a:extLst>
          </p:cNvPr>
          <p:cNvSpPr/>
          <p:nvPr userDrawn="1"/>
        </p:nvSpPr>
        <p:spPr>
          <a:xfrm>
            <a:off x="9689823" y="776453"/>
            <a:ext cx="1988146" cy="544020"/>
          </a:xfrm>
          <a:custGeom>
            <a:avLst/>
            <a:gdLst/>
            <a:ahLst/>
            <a:cxnLst/>
            <a:rect l="l" t="t" r="r" b="b"/>
            <a:pathLst>
              <a:path w="1988146" h="544020">
                <a:moveTo>
                  <a:pt x="0" y="0"/>
                </a:moveTo>
                <a:lnTo>
                  <a:pt x="1988146" y="0"/>
                </a:lnTo>
                <a:lnTo>
                  <a:pt x="1988146" y="544019"/>
                </a:lnTo>
                <a:lnTo>
                  <a:pt x="0" y="5440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6049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14">
            <a:extLst>
              <a:ext uri="{FF2B5EF4-FFF2-40B4-BE49-F238E27FC236}">
                <a16:creationId xmlns:a16="http://schemas.microsoft.com/office/drawing/2014/main" id="{06BF041C-6E28-5890-0963-E2D89AE94BA6}"/>
              </a:ext>
            </a:extLst>
          </p:cNvPr>
          <p:cNvSpPr txBox="1"/>
          <p:nvPr userDrawn="1"/>
        </p:nvSpPr>
        <p:spPr>
          <a:xfrm>
            <a:off x="1028700" y="890753"/>
            <a:ext cx="6357024" cy="456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18"/>
              </a:lnSpc>
            </a:pPr>
            <a:r>
              <a:rPr lang="en-US" sz="3770" b="1">
                <a:solidFill>
                  <a:srgbClr val="02288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2025 Annual Conference </a:t>
            </a:r>
          </a:p>
        </p:txBody>
      </p:sp>
      <p:sp>
        <p:nvSpPr>
          <p:cNvPr id="34" name="TextBox 15">
            <a:extLst>
              <a:ext uri="{FF2B5EF4-FFF2-40B4-BE49-F238E27FC236}">
                <a16:creationId xmlns:a16="http://schemas.microsoft.com/office/drawing/2014/main" id="{53D77988-EA16-202D-0A8B-556B8E34B286}"/>
              </a:ext>
            </a:extLst>
          </p:cNvPr>
          <p:cNvSpPr txBox="1"/>
          <p:nvPr userDrawn="1"/>
        </p:nvSpPr>
        <p:spPr>
          <a:xfrm>
            <a:off x="12554071" y="504002"/>
            <a:ext cx="5428329" cy="843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79"/>
              </a:lnSpc>
              <a:spcBef>
                <a:spcPct val="0"/>
              </a:spcBef>
            </a:pPr>
            <a:r>
              <a:rPr lang="en-US" sz="2413" b="1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ENGINEERING EDUCATORS BRINGING THE WORLD TOGETHER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6F68ABE-ACAD-2AF0-CAC7-852845844D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2679" y="2508975"/>
            <a:ext cx="7403623" cy="7490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F1B91420-FD94-553A-3E27-FA52A06E9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2679" y="3345672"/>
            <a:ext cx="7403623" cy="46263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293CC2F-295C-07EE-44AA-38BEF9081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05F2E4A-0F41-611C-4669-45CA245372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1737CEC-C32B-A1B9-D3E5-51A27E60F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7B67131-56E1-21ED-AFAB-ED565DFDE1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Custom</PresentationFormat>
  <Paragraphs>0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DM Sans Bold</vt:lpstr>
      <vt:lpstr>Calibri</vt:lpstr>
      <vt:lpstr>DM Sans</vt:lpstr>
      <vt:lpstr>Montserrat Bold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Yellow Modern Event Organizer Presentation</dc:title>
  <cp:lastModifiedBy>Nicola Nittoli</cp:lastModifiedBy>
  <cp:revision>2</cp:revision>
  <dcterms:created xsi:type="dcterms:W3CDTF">2006-08-16T00:00:00Z</dcterms:created>
  <dcterms:modified xsi:type="dcterms:W3CDTF">2025-04-04T19:31:52Z</dcterms:modified>
  <dc:identifier>DAGjs26HwPo</dc:identifier>
</cp:coreProperties>
</file>